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2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20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3D26B-DFC2-4248-8ED0-AD3E108CBDD7}" type="datetime1">
              <a:rPr lang="en-US" smtClean="0"/>
              <a:pPr/>
              <a:t>25 Feb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C003-38E8-486A-9BFD-47E55D87241C}" type="datetime1">
              <a:rPr lang="en-US" smtClean="0"/>
              <a:pPr/>
              <a:t>25 Feb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9EAA3-934B-41DB-B3B1-806F4BE5CC37}" type="datetime1">
              <a:rPr lang="en-US" smtClean="0"/>
              <a:pPr/>
              <a:t>25 Feb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F932-D99A-4087-BFB1-EA42FAFC8D2C}" type="datetime1">
              <a:rPr lang="en-US" smtClean="0"/>
              <a:pPr/>
              <a:t>25 Feb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6367-2F2B-4F6E-ACF4-15FA13738E10}" type="datetime1">
              <a:rPr lang="en-US" smtClean="0"/>
              <a:pPr/>
              <a:t>25 Feb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3C92-45F4-4C30-810D-4886C1BA6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498D-21C7-408B-8EF5-5B55DEF0BFD5}" type="datetime1">
              <a:rPr lang="en-US" smtClean="0"/>
              <a:pPr/>
              <a:t>25 Feb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B246E-8FD1-42FF-94A4-E4133095C37A}" type="datetime1">
              <a:rPr lang="en-US" smtClean="0"/>
              <a:pPr/>
              <a:t>25 Feb 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39D4-B818-4372-B1EE-7CB6D5BBC74A}" type="datetime1">
              <a:rPr lang="en-US" smtClean="0"/>
              <a:pPr/>
              <a:t>25 Feb 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5E438-4D0D-4834-B658-A90420491D98}" type="datetime1">
              <a:rPr lang="en-US" smtClean="0"/>
              <a:pPr/>
              <a:t>25 Feb 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ADFA-7142-4015-85E6-1712F15FA709}" type="datetime1">
              <a:rPr lang="en-US" smtClean="0"/>
              <a:pPr/>
              <a:t>25 Feb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581E0-D653-4D78-A48F-41D80498BC7E}" type="datetime1">
              <a:rPr lang="en-US" smtClean="0"/>
              <a:pPr/>
              <a:t>25 Feb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B3AFFF1-9C47-49F0-AE12-AF188F3F4E82}" type="datetime1">
              <a:rPr lang="en-US" smtClean="0"/>
              <a:pPr/>
              <a:t>25 Feb 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8237106-F2ED-405E-BC33-CC3CF42620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729" r:id="rId1"/>
    <p:sldLayoutId id="2147484730" r:id="rId2"/>
    <p:sldLayoutId id="2147484731" r:id="rId3"/>
    <p:sldLayoutId id="2147484732" r:id="rId4"/>
    <p:sldLayoutId id="2147484733" r:id="rId5"/>
    <p:sldLayoutId id="2147484734" r:id="rId6"/>
    <p:sldLayoutId id="2147484735" r:id="rId7"/>
    <p:sldLayoutId id="2147484736" r:id="rId8"/>
    <p:sldLayoutId id="2147484737" r:id="rId9"/>
    <p:sldLayoutId id="2147484738" r:id="rId10"/>
    <p:sldLayoutId id="214748473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eathersfield.k12.oh.us/docs/MINERAL%20RIDGE%20HS%20HB%20FINAL%201.pdf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Honorable</a:t>
            </a:r>
          </a:p>
          <a:p>
            <a:r>
              <a:rPr lang="en-US" sz="2400" dirty="0" smtClean="0"/>
              <a:t>Barack H. Obama</a:t>
            </a:r>
          </a:p>
          <a:p>
            <a:r>
              <a:rPr lang="en-US" sz="2400" dirty="0" smtClean="0"/>
              <a:t>44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President of the United States of America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Consequences and Punishment in the Classroom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9834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395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44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President of the United States</a:t>
            </a:r>
          </a:p>
          <a:p>
            <a:r>
              <a:rPr lang="en-US" sz="2400" dirty="0" smtClean="0"/>
              <a:t>First African American President </a:t>
            </a:r>
          </a:p>
          <a:p>
            <a:r>
              <a:rPr lang="en-US" sz="2400" dirty="0" err="1" smtClean="0"/>
              <a:t>Juris</a:t>
            </a:r>
            <a:r>
              <a:rPr lang="en-US" sz="2400" dirty="0" smtClean="0"/>
              <a:t> Doctorate from Harvard Law School</a:t>
            </a:r>
          </a:p>
          <a:p>
            <a:r>
              <a:rPr lang="en-US" sz="2400" dirty="0" smtClean="0"/>
              <a:t>Taught Constitutional Law at the University of Chicago</a:t>
            </a:r>
          </a:p>
          <a:p>
            <a:r>
              <a:rPr lang="en-US" sz="2400" dirty="0" smtClean="0"/>
              <a:t>Became member of the Senate</a:t>
            </a:r>
          </a:p>
          <a:p>
            <a:pPr lvl="1"/>
            <a:r>
              <a:rPr lang="en-US" sz="2400" dirty="0" smtClean="0"/>
              <a:t>Pushed through for greater transparency and tougher lobbying laws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19789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Theories of Consequences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Reinforcement</a:t>
            </a:r>
          </a:p>
          <a:p>
            <a:pPr lvl="1"/>
            <a:r>
              <a:rPr lang="en-US" sz="2000" dirty="0" smtClean="0"/>
              <a:t>The use of consequences to strengthen behaviors.</a:t>
            </a:r>
          </a:p>
          <a:p>
            <a:pPr lvl="1"/>
            <a:r>
              <a:rPr lang="en-US" sz="2000" dirty="0" smtClean="0"/>
              <a:t>Usually in a positive connotation</a:t>
            </a:r>
          </a:p>
          <a:p>
            <a:pPr lvl="1"/>
            <a:r>
              <a:rPr lang="en-US" sz="2000" dirty="0" smtClean="0"/>
              <a:t>Remember (for the LC group) Dr. Song!</a:t>
            </a:r>
          </a:p>
          <a:p>
            <a:r>
              <a:rPr lang="en-US" sz="2000" dirty="0" smtClean="0"/>
              <a:t>Punishment</a:t>
            </a:r>
          </a:p>
          <a:p>
            <a:pPr lvl="1"/>
            <a:r>
              <a:rPr lang="en-US" sz="2000" dirty="0" smtClean="0"/>
              <a:t>Suppresses the behavior</a:t>
            </a:r>
          </a:p>
          <a:p>
            <a:pPr lvl="1"/>
            <a:r>
              <a:rPr lang="en-US" sz="2000" dirty="0" smtClean="0"/>
              <a:t>There are two types of punishment: I and II</a:t>
            </a:r>
          </a:p>
          <a:p>
            <a:pPr lvl="2"/>
            <a:r>
              <a:rPr lang="en-US" sz="2000" dirty="0" smtClean="0"/>
              <a:t>Type I is a reprimand, detention. Aka Presentation Punishment</a:t>
            </a:r>
          </a:p>
          <a:p>
            <a:pPr lvl="2"/>
            <a:r>
              <a:rPr lang="en-US" sz="2000" dirty="0" smtClean="0"/>
              <a:t>Type II is also known as removal punishment. I.e. suspensions, expulsion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20561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/>
              <a:t>Theories Are boring!</a:t>
            </a:r>
            <a:endParaRPr lang="en-US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2489641" y="4194598"/>
            <a:ext cx="4561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Sorry math and science people.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37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really happens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Nowadays, we have layers of punishment with little reinforcement, other than grades.</a:t>
            </a:r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See code of </a:t>
            </a:r>
            <a:r>
              <a:rPr lang="en-US" sz="2800" dirty="0"/>
              <a:t>conduct linked here: </a:t>
            </a:r>
            <a:r>
              <a:rPr lang="en-US" sz="2800" dirty="0">
                <a:hlinkClick r:id="rId2"/>
              </a:rPr>
              <a:t>http://www.weathersfield.k12.oh.us/docs/MINERAL%20RIDGE%20HS%20HB%20FINAL%201.</a:t>
            </a:r>
            <a:r>
              <a:rPr lang="en-US" sz="2800" dirty="0" smtClean="0">
                <a:hlinkClick r:id="rId2"/>
              </a:rPr>
              <a:t>pdf</a:t>
            </a:r>
            <a:r>
              <a:rPr lang="en-US" sz="2800" dirty="0" smtClean="0"/>
              <a:t> pages 26-29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41244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600" dirty="0" smtClean="0"/>
              <a:t>Is this extreme?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728507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Extreme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Discussion Time! (Sorry Jesse.)</a:t>
            </a:r>
          </a:p>
          <a:p>
            <a:r>
              <a:rPr lang="en-US" sz="2400" dirty="0" smtClean="0"/>
              <a:t>Is Zero Tolerance good?</a:t>
            </a:r>
          </a:p>
          <a:p>
            <a:r>
              <a:rPr lang="en-US" sz="2400" dirty="0" smtClean="0"/>
              <a:t>Discuss if the measures in the code of conduct are extreme.</a:t>
            </a:r>
          </a:p>
          <a:p>
            <a:pPr lvl="1"/>
            <a:r>
              <a:rPr lang="en-US" sz="2400" dirty="0" smtClean="0"/>
              <a:t>If you support it, why?</a:t>
            </a:r>
          </a:p>
          <a:p>
            <a:pPr lvl="1"/>
            <a:r>
              <a:rPr lang="en-US" sz="2400" dirty="0" smtClean="0"/>
              <a:t>If you don</a:t>
            </a:r>
            <a:r>
              <a:rPr lang="fr-FR" sz="2400" dirty="0" smtClean="0"/>
              <a:t>’</a:t>
            </a:r>
            <a:r>
              <a:rPr lang="en-US" sz="2400" dirty="0" smtClean="0"/>
              <a:t>t, why?</a:t>
            </a:r>
          </a:p>
          <a:p>
            <a:r>
              <a:rPr lang="en-US" sz="2400" dirty="0" smtClean="0"/>
              <a:t>You have 10 minutes.</a:t>
            </a:r>
          </a:p>
          <a:p>
            <a:r>
              <a:rPr lang="en-US" sz="2400" dirty="0" smtClean="0"/>
              <a:t>READY…SET…GO!</a:t>
            </a:r>
          </a:p>
        </p:txBody>
      </p:sp>
    </p:spTree>
    <p:extLst>
      <p:ext uri="{BB962C8B-B14F-4D97-AF65-F5344CB8AC3E}">
        <p14:creationId xmlns:p14="http://schemas.microsoft.com/office/powerpoint/2010/main" val="21833909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Report Out!</a:t>
            </a:r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/>
              <a:t>What did you discuss?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531000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What do you think now?</a:t>
            </a:r>
          </a:p>
          <a:p>
            <a:r>
              <a:rPr lang="en-US" sz="2400" dirty="0" smtClean="0"/>
              <a:t>Where do we need to go policy wise? (zero-tolerance)</a:t>
            </a:r>
          </a:p>
          <a:p>
            <a:r>
              <a:rPr lang="en-US" sz="2400" dirty="0" smtClean="0"/>
              <a:t>Sound off!</a:t>
            </a:r>
          </a:p>
        </p:txBody>
      </p:sp>
    </p:spTree>
    <p:extLst>
      <p:ext uri="{BB962C8B-B14F-4D97-AF65-F5344CB8AC3E}">
        <p14:creationId xmlns:p14="http://schemas.microsoft.com/office/powerpoint/2010/main" val="2922102624"/>
      </p:ext>
    </p:extLst>
  </p:cSld>
  <p:clrMapOvr>
    <a:masterClrMapping/>
  </p:clrMapOvr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ＭＳ ゴシック"/>
        <a:font script="Hang" typeface="HY얕은샘물M"/>
        <a:font script="Hans" typeface="华文新魏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ＭＳ ゴシック"/>
        <a:font script="Hang" typeface="HY얕은샘물M"/>
        <a:font script="Hans" typeface="华文新魏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Horizon.thmx</Template>
  <TotalTime>27</TotalTime>
  <Words>278</Words>
  <Application>Microsoft Macintosh PowerPoint</Application>
  <PresentationFormat>On-screen Show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Horizon</vt:lpstr>
      <vt:lpstr>Consequences and Punishment in the Classroom</vt:lpstr>
      <vt:lpstr>About Me</vt:lpstr>
      <vt:lpstr>Theories of Consequences</vt:lpstr>
      <vt:lpstr>Theories Are boring!</vt:lpstr>
      <vt:lpstr>What really happens</vt:lpstr>
      <vt:lpstr>Is this extreme?</vt:lpstr>
      <vt:lpstr>Extreme Measures</vt:lpstr>
      <vt:lpstr>What did you discuss?</vt:lpstr>
      <vt:lpstr>Conclusions</vt:lpstr>
      <vt:lpstr>Thanks!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Consequences and Punishment in the Classroom</dc:title>
  <dc:creator>Nicholas Benge</dc:creator>
  <cp:lastModifiedBy>Nicholas Benge</cp:lastModifiedBy>
  <cp:revision>3</cp:revision>
  <dcterms:created xsi:type="dcterms:W3CDTF">2014-02-25T23:44:59Z</dcterms:created>
  <dcterms:modified xsi:type="dcterms:W3CDTF">2014-02-26T00:12:53Z</dcterms:modified>
</cp:coreProperties>
</file>